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5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87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012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58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27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701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131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02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813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584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EBF13-F68F-49F7-A873-4F55ED2BD42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75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EBF13-F68F-49F7-A873-4F55ED2BD42C}" type="datetimeFigureOut">
              <a:rPr lang="ru-RU" smtClean="0"/>
              <a:t>25.06.2023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616B4-E744-4115-A315-C21C4C40FF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1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" y="67733"/>
            <a:ext cx="12039600" cy="6629400"/>
          </a:xfrm>
        </p:spPr>
      </p:pic>
    </p:spTree>
    <p:extLst>
      <p:ext uri="{BB962C8B-B14F-4D97-AF65-F5344CB8AC3E}">
        <p14:creationId xmlns:p14="http://schemas.microsoft.com/office/powerpoint/2010/main" val="3895156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06"/>
            <a:ext cx="12192000" cy="69080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365125"/>
            <a:ext cx="7620000" cy="54768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8" y="1690688"/>
            <a:ext cx="2907702" cy="333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4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619125"/>
            <a:ext cx="7581900" cy="5619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1409700"/>
            <a:ext cx="2816107" cy="326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7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156" y="687783"/>
            <a:ext cx="5905343" cy="5372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499"/>
            <a:ext cx="3505357" cy="331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3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200" y="0"/>
            <a:ext cx="130302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18" y="673100"/>
            <a:ext cx="799996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78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96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200" y="1155700"/>
            <a:ext cx="70231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09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50" y="365125"/>
            <a:ext cx="5264150" cy="57657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73" y="4241800"/>
            <a:ext cx="3273434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1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28600"/>
            <a:ext cx="5295900" cy="6070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429000"/>
            <a:ext cx="3289300" cy="275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0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469899"/>
            <a:ext cx="7950200" cy="557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6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778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5900"/>
            <a:ext cx="54737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12006"/>
            <a:ext cx="7620000" cy="523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8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Enter</cp:lastModifiedBy>
  <cp:revision>6</cp:revision>
  <dcterms:created xsi:type="dcterms:W3CDTF">2019-04-03T10:49:36Z</dcterms:created>
  <dcterms:modified xsi:type="dcterms:W3CDTF">2023-06-25T12:51:14Z</dcterms:modified>
</cp:coreProperties>
</file>